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72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epu.org.br/pagina/processo-seletivo-emergencia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9695" y="5267783"/>
            <a:ext cx="8758681" cy="1394613"/>
          </a:xfrm>
          <a:prstGeom prst="rect">
            <a:avLst/>
          </a:prstGeom>
          <a:ln w="9525">
            <a:noFill/>
          </a:ln>
        </p:spPr>
        <p:txBody>
          <a:bodyPr vert="horz" wrap="square" lIns="0" tIns="9525" rIns="0" bIns="0" rtlCol="0">
            <a:spAutoFit/>
          </a:bodyPr>
          <a:lstStyle/>
          <a:p>
            <a:pPr marL="548005" marR="202565" lvl="1" algn="just">
              <a:lnSpc>
                <a:spcPct val="150000"/>
              </a:lnSpc>
              <a:spcBef>
                <a:spcPts val="75"/>
              </a:spcBef>
              <a:buSzPct val="91666"/>
              <a:tabLst>
                <a:tab pos="211454" algn="l"/>
              </a:tabLst>
            </a:pPr>
            <a:r>
              <a:rPr lang="pt-BR" sz="1200" b="1" dirty="0"/>
              <a:t>✓ </a:t>
            </a:r>
            <a:r>
              <a:rPr lang="pt-BR" sz="1200" dirty="0"/>
              <a:t>Inscrição: As Pessoas Jurídicas de Direito Privado para Prestação de Serviços Médicos interessadas poderão inscrever-se para o credenciamento no endereço eletrônico </a:t>
            </a:r>
            <a:r>
              <a:rPr lang="pt-BR" sz="1200" dirty="0">
                <a:solidFill>
                  <a:srgbClr val="0000FF"/>
                </a:solidFill>
              </a:rPr>
              <a:t>processosseletivos@faepu.org.br</a:t>
            </a:r>
            <a:r>
              <a:rPr lang="pt-BR" sz="1200" dirty="0"/>
              <a:t>, anexado a documentação legível que consta no Anexo I deste Credenciamento: Todas as informações sobre o CREDENCIAMENTO DE EMPRESAS ESPECIALIZADAS EM SERVIÇOS MÉDICOS para Prestação de Serviços Médicos - constam no Credenciamento - Edital 01/2025-PATOS DE MINAS divulgado no site</a:t>
            </a:r>
            <a:r>
              <a:rPr lang="pt-BR" sz="1200" dirty="0">
                <a:solidFill>
                  <a:srgbClr val="0000FF"/>
                </a:solidFill>
              </a:rPr>
              <a:t>: https://www.faepu.org.br/recursos-humanos/processos-seletivos/</a:t>
            </a:r>
            <a:endParaRPr sz="1200" dirty="0">
              <a:solidFill>
                <a:srgbClr val="0000FF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936" y="184404"/>
            <a:ext cx="935736" cy="39471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37043" y="130819"/>
            <a:ext cx="7769225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11935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Calibri"/>
                <a:cs typeface="Calibri"/>
              </a:rPr>
              <a:t>FAEPU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–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Fundação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Assistência,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Estudo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Pesquisa </a:t>
            </a:r>
            <a:r>
              <a:rPr sz="1600" spc="-5" dirty="0">
                <a:latin typeface="Calibri"/>
                <a:cs typeface="Calibri"/>
              </a:rPr>
              <a:t>de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 err="1">
                <a:latin typeface="Calibri"/>
                <a:cs typeface="Calibri"/>
              </a:rPr>
              <a:t>Uberlândi</a:t>
            </a:r>
            <a:r>
              <a:rPr lang="pt-BR" sz="1600" spc="-5" dirty="0">
                <a:latin typeface="Calibri"/>
                <a:cs typeface="Calibri"/>
              </a:rPr>
              <a:t>a</a:t>
            </a:r>
          </a:p>
          <a:p>
            <a:pPr marL="1511935" algn="ctr">
              <a:lnSpc>
                <a:spcPct val="100000"/>
              </a:lnSpc>
              <a:spcBef>
                <a:spcPts val="95"/>
              </a:spcBef>
            </a:pPr>
            <a:r>
              <a:rPr lang="pt-BR" sz="1600" b="1" spc="-5" dirty="0">
                <a:latin typeface="Calibri"/>
                <a:cs typeface="Calibri"/>
              </a:rPr>
              <a:t>PATOS DE MINAS – CREDENCIAMENTO Nº 01/2025</a:t>
            </a:r>
            <a:endParaRPr sz="1600" b="1" dirty="0">
              <a:latin typeface="Calibri"/>
              <a:cs typeface="Calibri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160423F-D554-BE03-1CE3-226F5C6BB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67166"/>
              </p:ext>
            </p:extLst>
          </p:nvPr>
        </p:nvGraphicFramePr>
        <p:xfrm>
          <a:off x="2514600" y="2331543"/>
          <a:ext cx="4474464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0464">
                  <a:extLst>
                    <a:ext uri="{9D8B030D-6E8A-4147-A177-3AD203B41FA5}">
                      <a16:colId xmlns:a16="http://schemas.microsoft.com/office/drawing/2014/main" val="250403198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28213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lang="pt-BR" sz="1200" b="1" spc="-30" dirty="0"/>
                        <a:t>ETAPAS</a:t>
                      </a:r>
                      <a:r>
                        <a:rPr lang="pt-BR" sz="1200" b="1" spc="-25" dirty="0"/>
                        <a:t> </a:t>
                      </a:r>
                      <a:r>
                        <a:rPr lang="pt-BR" sz="1200" b="1" spc="-5" dirty="0"/>
                        <a:t>DO </a:t>
                      </a:r>
                      <a:r>
                        <a:rPr lang="pt-BR" sz="1200" b="1" spc="-10" dirty="0"/>
                        <a:t>PROCESSO</a:t>
                      </a:r>
                      <a:r>
                        <a:rPr lang="pt-BR" sz="1200" b="1" spc="-5" dirty="0"/>
                        <a:t> SELETIVO</a:t>
                      </a:r>
                      <a:endParaRPr lang="pt-BR" sz="1200" dirty="0">
                        <a:latin typeface="+mn-lt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bg1"/>
                          </a:solidFill>
                        </a:rPr>
                        <a:t>DATAS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10457"/>
                  </a:ext>
                </a:extLst>
              </a:tr>
              <a:tr h="193537">
                <a:tc>
                  <a:txBody>
                    <a:bodyPr/>
                    <a:lstStyle/>
                    <a:p>
                      <a:pPr marL="68580">
                        <a:lnSpc>
                          <a:spcPts val="1375"/>
                        </a:lnSpc>
                      </a:pPr>
                      <a:r>
                        <a:rPr lang="pt-BR" sz="1200" b="1" spc="-5" dirty="0"/>
                        <a:t>Divulgação</a:t>
                      </a:r>
                      <a:r>
                        <a:rPr lang="pt-BR" sz="1200" b="1" spc="-35" dirty="0"/>
                        <a:t> </a:t>
                      </a:r>
                      <a:r>
                        <a:rPr lang="pt-BR" sz="1200" b="1" spc="-5" dirty="0"/>
                        <a:t>Edital</a:t>
                      </a:r>
                      <a:r>
                        <a:rPr lang="pt-BR" sz="1200" b="1" spc="-50" dirty="0"/>
                        <a:t> </a:t>
                      </a:r>
                      <a:r>
                        <a:rPr lang="pt-BR" sz="1200" b="1" dirty="0"/>
                        <a:t>no</a:t>
                      </a:r>
                      <a:r>
                        <a:rPr lang="pt-BR" sz="1200" b="1" spc="-30" dirty="0"/>
                        <a:t> S</a:t>
                      </a:r>
                      <a:r>
                        <a:rPr lang="pt-BR" sz="1200" b="1" spc="-5" dirty="0"/>
                        <a:t>ite: </a:t>
                      </a:r>
                      <a:r>
                        <a:rPr lang="en-US" sz="1200" kern="1200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+mn-lt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http://www.faepu.org.br/pagina/processo-seletivo-emergencial</a:t>
                      </a:r>
                      <a:endParaRPr lang="pt-BR" sz="1200" kern="1200" spc="-5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29/04/2025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9527488"/>
                  </a:ext>
                </a:extLst>
              </a:tr>
              <a:tr h="15339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lang="pt-BR" sz="1200" spc="-5" dirty="0"/>
                        <a:t>Período</a:t>
                      </a:r>
                      <a:r>
                        <a:rPr lang="pt-BR" sz="1200" spc="-25" dirty="0"/>
                        <a:t> </a:t>
                      </a:r>
                      <a:r>
                        <a:rPr lang="pt-BR" sz="1200" dirty="0"/>
                        <a:t>de</a:t>
                      </a:r>
                      <a:r>
                        <a:rPr lang="pt-BR" sz="1200" spc="-25" dirty="0"/>
                        <a:t> </a:t>
                      </a:r>
                      <a:r>
                        <a:rPr lang="pt-BR" sz="1200" spc="-5" dirty="0"/>
                        <a:t>Inscrição CICLO 01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lang="pt-BR" sz="1200" spc="-5" dirty="0"/>
                        <a:t>Todas as informações estão no Edital 001/2025</a:t>
                      </a:r>
                      <a:endParaRPr lang="pt-BR" sz="1200" dirty="0">
                        <a:latin typeface="+mn-lt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29/04/2025 A 09/05/2025</a:t>
                      </a: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até 23:59h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315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200" dirty="0">
                          <a:solidFill>
                            <a:schemeClr val="dk1"/>
                          </a:solidFill>
                          <a:effectLst/>
                        </a:rPr>
                        <a:t>  Divulgação dos resultados / homologação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20/05/2025</a:t>
                      </a:r>
                      <a:endParaRPr lang="pt-BR" sz="12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752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200" dirty="0">
                          <a:solidFill>
                            <a:schemeClr val="dk1"/>
                          </a:solidFill>
                          <a:effectLst/>
                        </a:rPr>
                        <a:t>  Contestação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21/05/2025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Até ás 17:00h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39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200" dirty="0">
                          <a:solidFill>
                            <a:schemeClr val="dk1"/>
                          </a:solidFill>
                          <a:effectLst/>
                        </a:rPr>
                        <a:t>  Publicação Resultado final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solidFill>
                            <a:schemeClr val="tx1"/>
                          </a:solidFill>
                        </a:rPr>
                        <a:t>22/05/2025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1664723"/>
                  </a:ext>
                </a:extLst>
              </a:tr>
            </a:tbl>
          </a:graphicData>
        </a:graphic>
      </p:graphicFrame>
      <p:pic>
        <p:nvPicPr>
          <p:cNvPr id="2" name="Picture 79">
            <a:extLst>
              <a:ext uri="{FF2B5EF4-FFF2-40B4-BE49-F238E27FC236}">
                <a16:creationId xmlns:a16="http://schemas.microsoft.com/office/drawing/2014/main" id="{3EBFD26F-E068-858D-5D13-46B511464E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988" y="4320539"/>
            <a:ext cx="2002560" cy="239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CBC5A7C-6EBE-42D5-75A2-7209C3B94AA9}"/>
              </a:ext>
            </a:extLst>
          </p:cNvPr>
          <p:cNvSpPr txBox="1"/>
          <p:nvPr/>
        </p:nvSpPr>
        <p:spPr>
          <a:xfrm>
            <a:off x="360556" y="786092"/>
            <a:ext cx="853008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45" algn="ctr"/>
            <a:r>
              <a:rPr lang="pt-BR" sz="2000" b="1" dirty="0"/>
              <a:t>EDITAL Nº01/2025 – PATOS DE MINAS</a:t>
            </a:r>
          </a:p>
          <a:p>
            <a:pPr marL="4445" algn="ctr"/>
            <a:r>
              <a:rPr lang="pt-BR" sz="2000" dirty="0"/>
              <a:t>PARA CREDENCIAMENTO DE EMPRESAS ESPECIALIZADAS EM SERVIÇOS MÉDICOS </a:t>
            </a:r>
          </a:p>
          <a:p>
            <a:pPr marL="4445" algn="ctr"/>
            <a:r>
              <a:rPr lang="pt-BR" sz="2000" b="1" dirty="0"/>
              <a:t>Hospital Regional Antônio Dias/HRAD</a:t>
            </a:r>
            <a:endParaRPr lang="pt-BR" b="1" u="heavy" cap="all" spc="-1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276600" y="1801755"/>
            <a:ext cx="2480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000FF"/>
                </a:solidFill>
              </a:rPr>
              <a:t>PERÍODO DE INSCRIÇÃO</a:t>
            </a:r>
          </a:p>
        </p:txBody>
      </p:sp>
    </p:spTree>
    <p:extLst>
      <p:ext uri="{BB962C8B-B14F-4D97-AF65-F5344CB8AC3E}">
        <p14:creationId xmlns:p14="http://schemas.microsoft.com/office/powerpoint/2010/main" val="348229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188</Words>
  <Application>Microsoft Office PowerPoint</Application>
  <PresentationFormat>Apresentação na tela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03926</dc:creator>
  <cp:lastModifiedBy>Recursos Humanos FAEPU</cp:lastModifiedBy>
  <cp:revision>46</cp:revision>
  <cp:lastPrinted>2024-06-13T17:30:25Z</cp:lastPrinted>
  <dcterms:created xsi:type="dcterms:W3CDTF">2022-11-23T16:28:38Z</dcterms:created>
  <dcterms:modified xsi:type="dcterms:W3CDTF">2025-04-29T10:58:06Z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2022-11-23T00:00:00Z</vt:filetime>
  </property>
</Properties>
</file>